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58" r:id="rId3"/>
    <p:sldId id="257" r:id="rId4"/>
    <p:sldId id="271" r:id="rId5"/>
    <p:sldId id="27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B4B1A-22B2-431C-B653-C9CA046D1466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92A4B-195F-4BAF-8BF3-90745DAFA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20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7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91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7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45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6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369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6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1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4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22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5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7BE05-18CA-49DE-AFC4-E5C2CDB66D2E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D8CE5-7517-4EB5-8C61-5C094BE86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4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png"/><Relationship Id="rId18" Type="http://schemas.openxmlformats.org/officeDocument/2006/relationships/image" Target="../media/image1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club180850236" TargetMode="Externa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18429" y="205579"/>
            <a:ext cx="8205747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733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Интерактивные проекты </a:t>
            </a:r>
          </a:p>
          <a:p>
            <a:pPr algn="ctr"/>
            <a:r>
              <a:rPr lang="ru-RU" sz="3733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татарском языке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7810" y="1728436"/>
            <a:ext cx="3265164" cy="1038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9142" y="2931962"/>
            <a:ext cx="2981197" cy="7556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790" y="2871871"/>
            <a:ext cx="1002741" cy="4705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3465" y="2726074"/>
            <a:ext cx="4192139" cy="104818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9347" y="4238011"/>
            <a:ext cx="4889927" cy="104953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733"/>
          <a:stretch/>
        </p:blipFill>
        <p:spPr>
          <a:xfrm>
            <a:off x="6175966" y="5805286"/>
            <a:ext cx="4588604" cy="62464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075" y="1742072"/>
            <a:ext cx="3041331" cy="86084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1584" y="4179357"/>
            <a:ext cx="3528392" cy="1112527"/>
          </a:xfrm>
          <a:prstGeom prst="rect">
            <a:avLst/>
          </a:prstGeom>
        </p:spPr>
      </p:pic>
      <p:sp>
        <p:nvSpPr>
          <p:cNvPr id="2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47200" y="18780"/>
            <a:ext cx="2844800" cy="486833"/>
          </a:xfrm>
        </p:spPr>
        <p:txBody>
          <a:bodyPr/>
          <a:lstStyle/>
          <a:p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9178" y="5443973"/>
            <a:ext cx="1074001" cy="107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35546" y="4200802"/>
            <a:ext cx="1086743" cy="1086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98187" y="2840601"/>
            <a:ext cx="1128460" cy="1128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04512" y="1460837"/>
            <a:ext cx="1198241" cy="11982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6075" y="1584306"/>
            <a:ext cx="1132247" cy="11322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5547" y="2766661"/>
            <a:ext cx="1155828" cy="11558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8620" y="4021837"/>
            <a:ext cx="1265707" cy="12657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8930" y="5367989"/>
            <a:ext cx="1325375" cy="13253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29142" y="5545026"/>
            <a:ext cx="3055479" cy="88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47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2300" y="146167"/>
            <a:ext cx="87126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Информационная образовательная система дистанционного обучения татарскому языку «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Ана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теле»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206315" y="5441509"/>
            <a:ext cx="53045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Проходят обучение </a:t>
            </a:r>
          </a:p>
          <a:p>
            <a:pPr algn="ctr"/>
            <a:r>
              <a:rPr lang="en-US" sz="2300" b="1" dirty="0">
                <a:solidFill>
                  <a:srgbClr val="A8246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36 486 </a:t>
            </a:r>
            <a:r>
              <a:rPr lang="ru-RU" sz="23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пользователей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784" y="1892829"/>
            <a:ext cx="5304576" cy="2904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248130" y="2088588"/>
            <a:ext cx="4776189" cy="392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2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уровней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22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раздела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</a:t>
            </a:r>
            <a:r>
              <a:rPr lang="ru-RU" sz="22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уроков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6 372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упражнения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2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уровневых тестов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293</a:t>
            </a:r>
            <a:r>
              <a:rPr lang="ru-RU" sz="22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видеосюжета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10 950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аудиофайлов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6 795 </a:t>
            </a: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фотографий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произношения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письма</a:t>
            </a:r>
          </a:p>
          <a:p>
            <a:pPr marL="285744" indent="-285744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2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грамматики</a:t>
            </a:r>
            <a:endParaRPr lang="ru-RU" sz="226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87544"/>
            <a:ext cx="2844800" cy="365125"/>
          </a:xfrm>
        </p:spPr>
        <p:txBody>
          <a:bodyPr/>
          <a:lstStyle/>
          <a:p>
            <a:r>
              <a:rPr lang="en-US" dirty="0" smtClean="0"/>
              <a:t>20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435" y="5067891"/>
            <a:ext cx="1578231" cy="157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563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566" r="15079"/>
          <a:stretch/>
        </p:blipFill>
        <p:spPr>
          <a:xfrm>
            <a:off x="4312241" y="3599920"/>
            <a:ext cx="3360375" cy="32580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1968" y="1954792"/>
            <a:ext cx="8280920" cy="553963"/>
          </a:xfrm>
          <a:prstGeom prst="rect">
            <a:avLst/>
          </a:prstGeom>
        </p:spPr>
        <p:txBody>
          <a:bodyPr wrap="square" lIns="91404" tIns="45703" rIns="91404" bIns="45703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93438" y="142725"/>
            <a:ext cx="883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Разработка УМК нового поколения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37" y="1321631"/>
            <a:ext cx="2279847" cy="2931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-240703" y="6021289"/>
            <a:ext cx="5541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03" algn="just" hangingPunct="0">
              <a:tabLst>
                <a:tab pos="-990575" algn="l"/>
              </a:tabLst>
            </a:pPr>
            <a:r>
              <a:rPr lang="ru-RU" b="1" u="sng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http://www.antat.ru/ru/iyli/publishing/book/</a:t>
            </a:r>
            <a:r>
              <a:rPr lang="ru-RU" b="1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794" y="1062062"/>
            <a:ext cx="2803193" cy="325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057843" y="1355380"/>
            <a:ext cx="3869171" cy="2389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133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r>
              <a:rPr lang="ru-RU" sz="21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 </a:t>
            </a:r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родному (татарскому) языку </a:t>
            </a:r>
          </a:p>
          <a:p>
            <a:pPr lvl="0" algn="ctr"/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литературе </a:t>
            </a:r>
          </a:p>
          <a:p>
            <a:pPr lvl="0" algn="ctr"/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федеральном перечне учебников</a:t>
            </a:r>
          </a:p>
          <a:p>
            <a:pPr lvl="0" algn="ctr"/>
            <a:r>
              <a:rPr lang="ru-RU" sz="2133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sz="21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 </a:t>
            </a:r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применяются в </a:t>
            </a:r>
          </a:p>
          <a:p>
            <a:pPr lvl="0" algn="ctr"/>
            <a:r>
              <a:rPr lang="ru-RU" sz="21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</a:t>
            </a:r>
            <a:r>
              <a:rPr lang="ru-RU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учебного пособия</a:t>
            </a:r>
          </a:p>
        </p:txBody>
      </p:sp>
      <p:sp>
        <p:nvSpPr>
          <p:cNvPr id="2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47200" y="18780"/>
            <a:ext cx="2844800" cy="486833"/>
          </a:xfrm>
        </p:spPr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072" y="4370863"/>
            <a:ext cx="1433069" cy="14330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417462" y="5842532"/>
            <a:ext cx="3369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http://www.irort.ru/node/3638</a:t>
            </a:r>
            <a:endParaRPr lang="ru-RU" b="1" u="sng" dirty="0">
              <a:solidFill>
                <a:srgbClr val="A8246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8396" y="4285500"/>
            <a:ext cx="1518433" cy="151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109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40121" y="3708500"/>
            <a:ext cx="5490550" cy="646296"/>
          </a:xfrm>
          <a:prstGeom prst="rect">
            <a:avLst/>
          </a:prstGeom>
        </p:spPr>
        <p:txBody>
          <a:bodyPr wrap="square" lIns="91404" tIns="45703" rIns="91404" bIns="45703">
            <a:spAutoFit/>
          </a:bodyPr>
          <a:lstStyle/>
          <a:p>
            <a:pPr algn="ctr" defTabSz="685732">
              <a:defRPr/>
            </a:pP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https://www.youtube.com/channel/UCuKg2elxlm1IzhHiTGCPFwA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9376" y="371972"/>
            <a:ext cx="22641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Елмай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47200" y="18780"/>
            <a:ext cx="2844800" cy="486833"/>
          </a:xfrm>
        </p:spPr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45" y="1424670"/>
            <a:ext cx="2997478" cy="20751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11" y="1186010"/>
            <a:ext cx="4886782" cy="338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03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1968" y="1954792"/>
            <a:ext cx="8280920" cy="553963"/>
          </a:xfrm>
          <a:prstGeom prst="rect">
            <a:avLst/>
          </a:prstGeom>
        </p:spPr>
        <p:txBody>
          <a:bodyPr wrap="square" lIns="91404" tIns="45703" rIns="91404" bIns="45703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3251" y="469722"/>
            <a:ext cx="39991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Әлмәт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районы </a:t>
            </a:r>
            <a:r>
              <a:rPr lang="ru-RU" sz="16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милли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мәгариф</a:t>
            </a:r>
            <a:endParaRPr lang="ru-RU" sz="16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47200" y="18780"/>
            <a:ext cx="2844800" cy="486833"/>
          </a:xfrm>
        </p:spPr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06" y="222053"/>
            <a:ext cx="1409700" cy="1409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68" y="3940367"/>
            <a:ext cx="1342177" cy="134217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366312" y="4218450"/>
            <a:ext cx="399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Сөләй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мәктәбе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06" y="1991487"/>
            <a:ext cx="1409700" cy="14097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940871" y="2023248"/>
            <a:ext cx="3999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нче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лицей /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квест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«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Исәнме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, Тукай!»,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акция «Мин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татарча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с</a:t>
            </a:r>
            <a:r>
              <a:rPr lang="tt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өйләшәм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448" y="957098"/>
            <a:ext cx="1257300" cy="12573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948350" y="976582"/>
            <a:ext cx="3999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нче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лицей-интернат /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Хабибуллина А.Ф сайты/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тәҗрибә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уртаклашу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мәйданчыгы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864943" y="2983493"/>
            <a:ext cx="399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3366FF"/>
                </a:solidFill>
                <a:hlinkClick r:id="rId6"/>
              </a:rPr>
              <a:t>https://vk.com/club180850236</a:t>
            </a:r>
            <a:endParaRPr lang="ru-RU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64943" y="4733693"/>
            <a:ext cx="399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3366FF"/>
                </a:solidFill>
                <a:cs typeface="Times New Roman" panose="02020603050405020304" pitchFamily="18" charset="0"/>
              </a:rPr>
              <a:t>https</a:t>
            </a:r>
            <a:r>
              <a:rPr lang="en-US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://vk.com/id745867101</a:t>
            </a:r>
            <a:endParaRPr lang="ru-RU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73517" y="5109446"/>
            <a:ext cx="38920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3366FF"/>
                </a:solidFill>
              </a:rPr>
              <a:t>https://sites.google.com/view/elhovo-alm/%D0%B3%D0%BB%D0%B0%D0%B2%D0%BD%D0%B0%D1%8F-%D1%81%D1%82%D1%80%D0%B0%D0%BD%D0%B8%D1%86%D0%B0</a:t>
            </a:r>
            <a:endParaRPr lang="ru-RU" sz="1600" dirty="0">
              <a:solidFill>
                <a:srgbClr val="3366FF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909" y="4542472"/>
            <a:ext cx="1099843" cy="109984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993251" y="970160"/>
            <a:ext cx="39991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3366FF"/>
                </a:solidFill>
                <a:cs typeface="Times New Roman" panose="02020603050405020304" pitchFamily="18" charset="0"/>
              </a:rPr>
              <a:t>https://vk.com/public213113067</a:t>
            </a:r>
            <a:endParaRPr lang="ru-RU" sz="1600" b="1" dirty="0">
              <a:solidFill>
                <a:srgbClr val="3366FF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47611" y="4677090"/>
            <a:ext cx="399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Елховой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мәктәбе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66402" y="1898645"/>
            <a:ext cx="399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3366FF"/>
                </a:solidFill>
                <a:cs typeface="Times New Roman" panose="02020603050405020304" pitchFamily="18" charset="0"/>
              </a:rPr>
              <a:t>https://aygul.tatar/</a:t>
            </a:r>
            <a:endParaRPr lang="ru-RU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797672" y="3305328"/>
            <a:ext cx="399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3366FF"/>
                </a:solidFill>
                <a:cs typeface="Times New Roman" panose="02020603050405020304" pitchFamily="18" charset="0"/>
              </a:rPr>
              <a:t>https://goller-ile.ru/</a:t>
            </a:r>
            <a:endParaRPr lang="ru-RU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80" y="2676231"/>
            <a:ext cx="1257300" cy="1257300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8247734" y="2887024"/>
            <a:ext cx="309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Батырлар эзеннән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бәйгесе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410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153</Words>
  <Application>Microsoft Office PowerPoint</Application>
  <PresentationFormat>Широкоэкранный</PresentationFormat>
  <Paragraphs>46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Сафина Лера Расиховна</dc:creator>
  <cp:lastModifiedBy>Сафина Лера Расиховна</cp:lastModifiedBy>
  <cp:revision>13</cp:revision>
  <dcterms:created xsi:type="dcterms:W3CDTF">2022-09-01T10:09:23Z</dcterms:created>
  <dcterms:modified xsi:type="dcterms:W3CDTF">2022-10-03T07:11:22Z</dcterms:modified>
</cp:coreProperties>
</file>